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81" r:id="rId14"/>
    <p:sldId id="284" r:id="rId15"/>
    <p:sldId id="285" r:id="rId16"/>
    <p:sldId id="286" r:id="rId17"/>
    <p:sldId id="287" r:id="rId18"/>
    <p:sldId id="288" r:id="rId19"/>
    <p:sldId id="289" r:id="rId20"/>
    <p:sldId id="290" r:id="rId21"/>
  </p:sld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67" d="100"/>
          <a:sy n="167" d="100"/>
        </p:scale>
        <p:origin x="4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373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mock logic 的核心
[click] msw 提供的 api
[click] http.get
[click] response 一個字串
[click]
[click] 回傳 404
[click]
[click] http.post
[click] 回傳客制 header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mock logic 的核心
[click] 引入 mockData，待會會講到
[click] http.get
[click] 有提供 api 可讓我們設計開關去控制要打真實的 api 還是用 mock
[click] 如果沒找到回傳找不到
[click] 有找到則回傳正常的資料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mock logic 的核心
[click] 上一個是 get，這裡也可以用 post
[click] 可以自己控制回傳錯誤碼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所有 mockData 集中處，避免 handlers 過於冗長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客戶端網絡攔截：
  - MSW：直接模擬 API 回應，而不依賴後端基礎設施。前端開發者可以在無後端的情況下快速模擬 API，尤其適合單獨開發前端或測試時使用。
  - Express：必須運行一個服務器來處理請求。如果要模擬 API，需要啟動服務器並配置路由，無法直接在客戶端攔截請求。
2. 整合前端測試框架：
  - MSW：與 Jest、Cypress、Vitest 等測試框架深度整合，允許在測試中輕鬆模擬 API 回應。它能模擬真實的網絡行為（如延遲、錯誤）
  - Express：需要在測試中啟動和管理服務器（例如使用 supertest）。這增加了測試設置的複雜度
3. 零配置：
  - MSW：提供簡單及多種的 API（如 rest.get() 或 graphql.query()）來定義模擬回應，無需搭建完整服務器。專注於快速模擬，減少設置時間。
  - Express：需要手動定義路由、中間件和回應邏輯，設置過程較繁瑣。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模擬動態回應以提升開發效率，並使程式運作更符合實際預期
- 依專案需要可模擬各種網絡狀況（延遲、錯誤、特殊 HTTP 狀態等）
- 藉由修改 mock 的內容，幫助元件或頁面進行除錯。可以模擬如果 API 壞掉
- 進行測試時，可以撰寫各種 HTTP 狀態，或是不同回應資料時的測試案例
- 前後端雙方也能透過 Mock API 的過程更具體討論實作細節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運行在瀏覽器後台的 JavaScript 腳本，獨立於網頁的主線程運行
- 核心概念是作為一個「中間人」，在網頁和網絡之間處理請求與響應
- 透過 cache 的機制來打造離線體驗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328</Words>
  <Application>Microsoft Macintosh PowerPoint</Application>
  <PresentationFormat>自訂</PresentationFormat>
  <Paragraphs>27</Paragraphs>
  <Slides>20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2" baseType="lpstr"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Slidev</dc:title>
  <dc:subject>## Slidev Starter Template
Presentation slides for developers.
Learn more at [Sli.dev](https://sli.dev)
</dc:subject>
  <dc:creator/>
  <cp:lastModifiedBy>Key Cheng 鄭翔駿</cp:lastModifiedBy>
  <cp:revision>2</cp:revision>
  <dcterms:created xsi:type="dcterms:W3CDTF">2025-04-11T07:06:23Z</dcterms:created>
  <dcterms:modified xsi:type="dcterms:W3CDTF">2025-04-11T07:08:34Z</dcterms:modified>
</cp:coreProperties>
</file>